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19"/>
  </p:notesMasterIdLst>
  <p:handoutMasterIdLst>
    <p:handoutMasterId r:id="rId20"/>
  </p:handoutMasterIdLst>
  <p:sldIdLst>
    <p:sldId id="286" r:id="rId9"/>
    <p:sldId id="369" r:id="rId10"/>
    <p:sldId id="365" r:id="rId11"/>
    <p:sldId id="370" r:id="rId12"/>
    <p:sldId id="364" r:id="rId13"/>
    <p:sldId id="367" r:id="rId14"/>
    <p:sldId id="366" r:id="rId15"/>
    <p:sldId id="371" r:id="rId16"/>
    <p:sldId id="368" r:id="rId17"/>
    <p:sldId id="301" r:id="rId18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FCAE3B"/>
    <a:srgbClr val="CBCBCB"/>
    <a:srgbClr val="FFFF66"/>
    <a:srgbClr val="9F9C95"/>
    <a:srgbClr val="A4A5A3"/>
    <a:srgbClr val="FFFFFF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7160C5-5131-47E1-9AA7-AAE69456AF7F}" v="21" dt="2022-08-14T01:22:31.026"/>
    <p1510:client id="{5B3950BF-C6F1-4626-B115-B1C6DC4B1370}" v="60" dt="2022-08-16T01:40:47.041"/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9" autoAdjust="0"/>
    <p:restoredTop sz="93049" autoAdjust="0"/>
  </p:normalViewPr>
  <p:slideViewPr>
    <p:cSldViewPr snapToGrid="0">
      <p:cViewPr varScale="1">
        <p:scale>
          <a:sx n="75" d="100"/>
          <a:sy n="75" d="100"/>
        </p:scale>
        <p:origin x="522" y="39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ssberg, Todd E CIV USARMY CEERD-EL (USA)" userId="S::todd.e.steissberg@usace.army.mil::7f67b811-0eb4-4751-9e4a-fa9f270e94fa" providerId="AD" clId="Web-{A878F3DA-CE62-408C-8297-C3486CD7C5E0}"/>
    <pc:docChg chg="modSld">
      <pc:chgData name="Steissberg, Todd E CIV USARMY CEERD-EL (USA)" userId="S::todd.e.steissberg@usace.army.mil::7f67b811-0eb4-4751-9e4a-fa9f270e94fa" providerId="AD" clId="Web-{A878F3DA-CE62-408C-8297-C3486CD7C5E0}" dt="2022-08-06T17:43:29.808" v="1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A878F3DA-CE62-408C-8297-C3486CD7C5E0}" dt="2022-08-06T17:43:29.808" v="1" actId="14100"/>
        <pc:sldMkLst>
          <pc:docMk/>
          <pc:sldMk cId="212615159" sldId="290"/>
        </pc:sldMkLst>
        <pc:spChg chg="mod">
          <ac:chgData name="Steissberg, Todd E CIV USARMY CEERD-EL (USA)" userId="S::todd.e.steissberg@usace.army.mil::7f67b811-0eb4-4751-9e4a-fa9f270e94fa" providerId="AD" clId="Web-{A878F3DA-CE62-408C-8297-C3486CD7C5E0}" dt="2022-08-06T17:43:29.808" v="1" actId="14100"/>
          <ac:spMkLst>
            <pc:docMk/>
            <pc:sldMk cId="212615159" sldId="290"/>
            <ac:spMk id="3" creationId="{00000000-0000-0000-0000-000000000000}"/>
          </ac:spMkLst>
        </pc:spChg>
      </pc:sldChg>
    </pc:docChg>
  </pc:docChgLst>
  <pc:docChgLst>
    <pc:chgData name="Steissberg, Honnalore B CTR USARMY CEERD-EL (USA)" userId="S::honnalore.b.steissberg@usace.army.mil::762bc457-cf60-4a33-9012-c319a6dda7df" providerId="AD" clId="Web-{5A7160C5-5131-47E1-9AA7-AAE69456AF7F}"/>
    <pc:docChg chg="modSld">
      <pc:chgData name="Steissberg, Honnalore B CTR USARMY CEERD-EL (USA)" userId="S::honnalore.b.steissberg@usace.army.mil::762bc457-cf60-4a33-9012-c319a6dda7df" providerId="AD" clId="Web-{5A7160C5-5131-47E1-9AA7-AAE69456AF7F}" dt="2022-08-14T01:22:31.026" v="19" actId="20577"/>
      <pc:docMkLst>
        <pc:docMk/>
      </pc:docMkLst>
      <pc:sldChg chg="modSp">
        <pc:chgData name="Steissberg, Honnalore B CTR USARMY CEERD-EL (USA)" userId="S::honnalore.b.steissberg@usace.army.mil::762bc457-cf60-4a33-9012-c319a6dda7df" providerId="AD" clId="Web-{5A7160C5-5131-47E1-9AA7-AAE69456AF7F}" dt="2022-08-14T01:22:31.026" v="19" actId="20577"/>
        <pc:sldMkLst>
          <pc:docMk/>
          <pc:sldMk cId="3616877" sldId="301"/>
        </pc:sldMkLst>
        <pc:spChg chg="mod">
          <ac:chgData name="Steissberg, Honnalore B CTR USARMY CEERD-EL (USA)" userId="S::honnalore.b.steissberg@usace.army.mil::762bc457-cf60-4a33-9012-c319a6dda7df" providerId="AD" clId="Web-{5A7160C5-5131-47E1-9AA7-AAE69456AF7F}" dt="2022-08-14T01:22:31.026" v="19" actId="20577"/>
          <ac:spMkLst>
            <pc:docMk/>
            <pc:sldMk cId="3616877" sldId="301"/>
            <ac:spMk id="2" creationId="{00000000-0000-0000-0000-000000000000}"/>
          </ac:spMkLst>
        </pc:spChg>
      </pc:sldChg>
      <pc:sldChg chg="modSp">
        <pc:chgData name="Steissberg, Honnalore B CTR USARMY CEERD-EL (USA)" userId="S::honnalore.b.steissberg@usace.army.mil::762bc457-cf60-4a33-9012-c319a6dda7df" providerId="AD" clId="Web-{5A7160C5-5131-47E1-9AA7-AAE69456AF7F}" dt="2022-08-14T01:22:14.244" v="18" actId="1076"/>
        <pc:sldMkLst>
          <pc:docMk/>
          <pc:sldMk cId="1419315220" sldId="364"/>
        </pc:sldMkLst>
        <pc:spChg chg="mod">
          <ac:chgData name="Steissberg, Honnalore B CTR USARMY CEERD-EL (USA)" userId="S::honnalore.b.steissberg@usace.army.mil::762bc457-cf60-4a33-9012-c319a6dda7df" providerId="AD" clId="Web-{5A7160C5-5131-47E1-9AA7-AAE69456AF7F}" dt="2022-08-14T01:21:53.368" v="17" actId="1076"/>
          <ac:spMkLst>
            <pc:docMk/>
            <pc:sldMk cId="1419315220" sldId="364"/>
            <ac:spMk id="8" creationId="{9FF1004A-79FC-F984-AF8E-FD19EC9064CA}"/>
          </ac:spMkLst>
        </pc:spChg>
        <pc:spChg chg="mod">
          <ac:chgData name="Steissberg, Honnalore B CTR USARMY CEERD-EL (USA)" userId="S::honnalore.b.steissberg@usace.army.mil::762bc457-cf60-4a33-9012-c319a6dda7df" providerId="AD" clId="Web-{5A7160C5-5131-47E1-9AA7-AAE69456AF7F}" dt="2022-08-14T01:22:14.244" v="18" actId="1076"/>
          <ac:spMkLst>
            <pc:docMk/>
            <pc:sldMk cId="1419315220" sldId="364"/>
            <ac:spMk id="10" creationId="{5AB89EE7-5FF7-F16D-B31F-A8035F388604}"/>
          </ac:spMkLst>
        </pc:spChg>
        <pc:picChg chg="mod">
          <ac:chgData name="Steissberg, Honnalore B CTR USARMY CEERD-EL (USA)" userId="S::honnalore.b.steissberg@usace.army.mil::762bc457-cf60-4a33-9012-c319a6dda7df" providerId="AD" clId="Web-{5A7160C5-5131-47E1-9AA7-AAE69456AF7F}" dt="2022-08-14T01:21:50.415" v="16" actId="1076"/>
          <ac:picMkLst>
            <pc:docMk/>
            <pc:sldMk cId="1419315220" sldId="364"/>
            <ac:picMk id="6" creationId="{AB816029-B2AE-0614-9692-1FDB6970131A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5A7160C5-5131-47E1-9AA7-AAE69456AF7F}" dt="2022-08-14T01:17:30.315" v="6" actId="1076"/>
        <pc:sldMkLst>
          <pc:docMk/>
          <pc:sldMk cId="2991595745" sldId="365"/>
        </pc:sldMkLst>
        <pc:spChg chg="mod">
          <ac:chgData name="Steissberg, Honnalore B CTR USARMY CEERD-EL (USA)" userId="S::honnalore.b.steissberg@usace.army.mil::762bc457-cf60-4a33-9012-c319a6dda7df" providerId="AD" clId="Web-{5A7160C5-5131-47E1-9AA7-AAE69456AF7F}" dt="2022-08-14T01:17:30.315" v="6" actId="1076"/>
          <ac:spMkLst>
            <pc:docMk/>
            <pc:sldMk cId="2991595745" sldId="365"/>
            <ac:spMk id="11" creationId="{BB9DC34A-8082-1959-87B3-8BDDC1442BD7}"/>
          </ac:spMkLst>
        </pc:spChg>
        <pc:picChg chg="mod">
          <ac:chgData name="Steissberg, Honnalore B CTR USARMY CEERD-EL (USA)" userId="S::honnalore.b.steissberg@usace.army.mil::762bc457-cf60-4a33-9012-c319a6dda7df" providerId="AD" clId="Web-{5A7160C5-5131-47E1-9AA7-AAE69456AF7F}" dt="2022-08-14T01:17:22.158" v="5" actId="1076"/>
          <ac:picMkLst>
            <pc:docMk/>
            <pc:sldMk cId="2991595745" sldId="365"/>
            <ac:picMk id="8" creationId="{2B178C1D-C4C3-85B8-B712-B7484E04D296}"/>
          </ac:picMkLst>
        </pc:picChg>
      </pc:sldChg>
      <pc:sldChg chg="modSp">
        <pc:chgData name="Steissberg, Honnalore B CTR USARMY CEERD-EL (USA)" userId="S::honnalore.b.steissberg@usace.army.mil::762bc457-cf60-4a33-9012-c319a6dda7df" providerId="AD" clId="Web-{5A7160C5-5131-47E1-9AA7-AAE69456AF7F}" dt="2022-08-14T01:21:33.789" v="15" actId="1076"/>
        <pc:sldMkLst>
          <pc:docMk/>
          <pc:sldMk cId="718652238" sldId="367"/>
        </pc:sldMkLst>
        <pc:spChg chg="mod">
          <ac:chgData name="Steissberg, Honnalore B CTR USARMY CEERD-EL (USA)" userId="S::honnalore.b.steissberg@usace.army.mil::762bc457-cf60-4a33-9012-c319a6dda7df" providerId="AD" clId="Web-{5A7160C5-5131-47E1-9AA7-AAE69456AF7F}" dt="2022-08-14T01:21:25.960" v="13" actId="1076"/>
          <ac:spMkLst>
            <pc:docMk/>
            <pc:sldMk cId="718652238" sldId="367"/>
            <ac:spMk id="5" creationId="{41AF5C2F-0AB1-EF2A-F688-09061587A774}"/>
          </ac:spMkLst>
        </pc:spChg>
        <pc:graphicFrameChg chg="mod">
          <ac:chgData name="Steissberg, Honnalore B CTR USARMY CEERD-EL (USA)" userId="S::honnalore.b.steissberg@usace.army.mil::762bc457-cf60-4a33-9012-c319a6dda7df" providerId="AD" clId="Web-{5A7160C5-5131-47E1-9AA7-AAE69456AF7F}" dt="2022-08-14T01:21:33.789" v="15" actId="1076"/>
          <ac:graphicFrameMkLst>
            <pc:docMk/>
            <pc:sldMk cId="718652238" sldId="367"/>
            <ac:graphicFrameMk id="3" creationId="{FD190C7F-3E1A-4079-A2BD-85254FD778BF}"/>
          </ac:graphicFrameMkLst>
        </pc:graphicFrameChg>
      </pc:sldChg>
      <pc:sldChg chg="addSp delSp modSp">
        <pc:chgData name="Steissberg, Honnalore B CTR USARMY CEERD-EL (USA)" userId="S::honnalore.b.steissberg@usace.army.mil::762bc457-cf60-4a33-9012-c319a6dda7df" providerId="AD" clId="Web-{5A7160C5-5131-47E1-9AA7-AAE69456AF7F}" dt="2022-08-14T01:09:10.489" v="2"/>
        <pc:sldMkLst>
          <pc:docMk/>
          <pc:sldMk cId="238375155" sldId="369"/>
        </pc:sldMkLst>
        <pc:spChg chg="add del mod">
          <ac:chgData name="Steissberg, Honnalore B CTR USARMY CEERD-EL (USA)" userId="S::honnalore.b.steissberg@usace.army.mil::762bc457-cf60-4a33-9012-c319a6dda7df" providerId="AD" clId="Web-{5A7160C5-5131-47E1-9AA7-AAE69456AF7F}" dt="2022-08-14T01:09:10.489" v="2"/>
          <ac:spMkLst>
            <pc:docMk/>
            <pc:sldMk cId="238375155" sldId="369"/>
            <ac:spMk id="7" creationId="{7CE20FE3-7D07-860A-42C4-915158018717}"/>
          </ac:spMkLst>
        </pc:spChg>
      </pc:sldChg>
    </pc:docChg>
  </pc:docChgLst>
  <pc:docChgLst>
    <pc:chgData name="Steissberg, Todd E CIV USARMY CEERD-EL (USA)" userId="S::todd.e.steissberg@usace.army.mil::7f67b811-0eb4-4751-9e4a-fa9f270e94fa" providerId="AD" clId="Web-{5B3950BF-C6F1-4626-B115-B1C6DC4B1370}"/>
    <pc:docChg chg="addSld modSld">
      <pc:chgData name="Steissberg, Todd E CIV USARMY CEERD-EL (USA)" userId="S::todd.e.steissberg@usace.army.mil::7f67b811-0eb4-4751-9e4a-fa9f270e94fa" providerId="AD" clId="Web-{5B3950BF-C6F1-4626-B115-B1C6DC4B1370}" dt="2022-08-16T01:40:47.041" v="56"/>
      <pc:docMkLst>
        <pc:docMk/>
      </pc:docMkLst>
      <pc:sldChg chg="modSp">
        <pc:chgData name="Steissberg, Todd E CIV USARMY CEERD-EL (USA)" userId="S::todd.e.steissberg@usace.army.mil::7f67b811-0eb4-4751-9e4a-fa9f270e94fa" providerId="AD" clId="Web-{5B3950BF-C6F1-4626-B115-B1C6DC4B1370}" dt="2022-08-16T01:40:47.041" v="56"/>
        <pc:sldMkLst>
          <pc:docMk/>
          <pc:sldMk cId="2109506891" sldId="368"/>
        </pc:sldMkLst>
        <pc:spChg chg="mod">
          <ac:chgData name="Steissberg, Todd E CIV USARMY CEERD-EL (USA)" userId="S::todd.e.steissberg@usace.army.mil::7f67b811-0eb4-4751-9e4a-fa9f270e94fa" providerId="AD" clId="Web-{5B3950BF-C6F1-4626-B115-B1C6DC4B1370}" dt="2022-08-16T01:40:47.041" v="56"/>
          <ac:spMkLst>
            <pc:docMk/>
            <pc:sldMk cId="2109506891" sldId="368"/>
            <ac:spMk id="4" creationId="{469BFAD9-C405-3700-A42A-D78C42F75298}"/>
          </ac:spMkLst>
        </pc:spChg>
      </pc:sldChg>
      <pc:sldChg chg="addSp delSp modSp add replId">
        <pc:chgData name="Steissberg, Todd E CIV USARMY CEERD-EL (USA)" userId="S::todd.e.steissberg@usace.army.mil::7f67b811-0eb4-4751-9e4a-fa9f270e94fa" providerId="AD" clId="Web-{5B3950BF-C6F1-4626-B115-B1C6DC4B1370}" dt="2022-08-16T01:37:40.623" v="11" actId="1076"/>
        <pc:sldMkLst>
          <pc:docMk/>
          <pc:sldMk cId="2802927330" sldId="370"/>
        </pc:sldMkLst>
        <pc:spChg chg="del">
          <ac:chgData name="Steissberg, Todd E CIV USARMY CEERD-EL (USA)" userId="S::todd.e.steissberg@usace.army.mil::7f67b811-0eb4-4751-9e4a-fa9f270e94fa" providerId="AD" clId="Web-{5B3950BF-C6F1-4626-B115-B1C6DC4B1370}" dt="2022-08-16T01:37:05.606" v="6"/>
          <ac:spMkLst>
            <pc:docMk/>
            <pc:sldMk cId="2802927330" sldId="370"/>
            <ac:spMk id="11" creationId="{BB9DC34A-8082-1959-87B3-8BDDC1442BD7}"/>
          </ac:spMkLst>
        </pc:spChg>
        <pc:picChg chg="add mod">
          <ac:chgData name="Steissberg, Todd E CIV USARMY CEERD-EL (USA)" userId="S::todd.e.steissberg@usace.army.mil::7f67b811-0eb4-4751-9e4a-fa9f270e94fa" providerId="AD" clId="Web-{5B3950BF-C6F1-4626-B115-B1C6DC4B1370}" dt="2022-08-16T01:37:40.623" v="11" actId="1076"/>
          <ac:picMkLst>
            <pc:docMk/>
            <pc:sldMk cId="2802927330" sldId="370"/>
            <ac:picMk id="3" creationId="{87A71A49-DE4D-8F84-17B0-FDE29D2F73BB}"/>
          </ac:picMkLst>
        </pc:picChg>
        <pc:picChg chg="del">
          <ac:chgData name="Steissberg, Todd E CIV USARMY CEERD-EL (USA)" userId="S::todd.e.steissberg@usace.army.mil::7f67b811-0eb4-4751-9e4a-fa9f270e94fa" providerId="AD" clId="Web-{5B3950BF-C6F1-4626-B115-B1C6DC4B1370}" dt="2022-08-16T01:36:43.543" v="2"/>
          <ac:picMkLst>
            <pc:docMk/>
            <pc:sldMk cId="2802927330" sldId="370"/>
            <ac:picMk id="8" creationId="{2B178C1D-C4C3-85B8-B712-B7484E04D296}"/>
          </ac:picMkLst>
        </pc:picChg>
        <pc:picChg chg="del">
          <ac:chgData name="Steissberg, Todd E CIV USARMY CEERD-EL (USA)" userId="S::todd.e.steissberg@usace.army.mil::7f67b811-0eb4-4751-9e4a-fa9f270e94fa" providerId="AD" clId="Web-{5B3950BF-C6F1-4626-B115-B1C6DC4B1370}" dt="2022-08-16T01:36:42.324" v="1"/>
          <ac:picMkLst>
            <pc:docMk/>
            <pc:sldMk cId="2802927330" sldId="370"/>
            <ac:picMk id="13" creationId="{4B2C5660-12E8-D49A-9199-E8DCFD8594F9}"/>
          </ac:picMkLst>
        </pc:picChg>
      </pc:sldChg>
      <pc:sldChg chg="addSp delSp modSp add replId">
        <pc:chgData name="Steissberg, Todd E CIV USARMY CEERD-EL (USA)" userId="S::todd.e.steissberg@usace.army.mil::7f67b811-0eb4-4751-9e4a-fa9f270e94fa" providerId="AD" clId="Web-{5B3950BF-C6F1-4626-B115-B1C6DC4B1370}" dt="2022-08-16T01:39:47.398" v="45" actId="1076"/>
        <pc:sldMkLst>
          <pc:docMk/>
          <pc:sldMk cId="4205314496" sldId="371"/>
        </pc:sldMkLst>
        <pc:spChg chg="mod">
          <ac:chgData name="Steissberg, Todd E CIV USARMY CEERD-EL (USA)" userId="S::todd.e.steissberg@usace.army.mil::7f67b811-0eb4-4751-9e4a-fa9f270e94fa" providerId="AD" clId="Web-{5B3950BF-C6F1-4626-B115-B1C6DC4B1370}" dt="2022-08-16T01:38:57.239" v="31" actId="20577"/>
          <ac:spMkLst>
            <pc:docMk/>
            <pc:sldMk cId="4205314496" sldId="371"/>
            <ac:spMk id="2" creationId="{00000000-0000-0000-0000-000000000000}"/>
          </ac:spMkLst>
        </pc:spChg>
        <pc:graphicFrameChg chg="del">
          <ac:chgData name="Steissberg, Todd E CIV USARMY CEERD-EL (USA)" userId="S::todd.e.steissberg@usace.army.mil::7f67b811-0eb4-4751-9e4a-fa9f270e94fa" providerId="AD" clId="Web-{5B3950BF-C6F1-4626-B115-B1C6DC4B1370}" dt="2022-08-16T01:38:59.349" v="33"/>
          <ac:graphicFrameMkLst>
            <pc:docMk/>
            <pc:sldMk cId="4205314496" sldId="371"/>
            <ac:graphicFrameMk id="5" creationId="{02C0F4E9-3A26-4134-94FA-0F6BE56BFC6C}"/>
          </ac:graphicFrameMkLst>
        </pc:graphicFrameChg>
        <pc:graphicFrameChg chg="del">
          <ac:chgData name="Steissberg, Todd E CIV USARMY CEERD-EL (USA)" userId="S::todd.e.steissberg@usace.army.mil::7f67b811-0eb4-4751-9e4a-fa9f270e94fa" providerId="AD" clId="Web-{5B3950BF-C6F1-4626-B115-B1C6DC4B1370}" dt="2022-08-16T01:38:58.192" v="32"/>
          <ac:graphicFrameMkLst>
            <pc:docMk/>
            <pc:sldMk cId="4205314496" sldId="371"/>
            <ac:graphicFrameMk id="7" creationId="{3B6A51E0-EA30-4C5F-9889-C9452702086E}"/>
          </ac:graphicFrameMkLst>
        </pc:graphicFrameChg>
        <pc:picChg chg="add mod">
          <ac:chgData name="Steissberg, Todd E CIV USARMY CEERD-EL (USA)" userId="S::todd.e.steissberg@usace.army.mil::7f67b811-0eb4-4751-9e4a-fa9f270e94fa" providerId="AD" clId="Web-{5B3950BF-C6F1-4626-B115-B1C6DC4B1370}" dt="2022-08-16T01:39:47.398" v="45" actId="1076"/>
          <ac:picMkLst>
            <pc:docMk/>
            <pc:sldMk cId="4205314496" sldId="371"/>
            <ac:picMk id="3" creationId="{30CB89E2-5E26-B49F-02D8-0D904335E4D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ang\Desktop\W2workshop2022\FinalCaseStudy\Output-Compare\spr-2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W2workshop2022\DeGray\BathymetryCompare\spr-2mUpdat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W2workshop2022\DeGray\BathymetryCompare\spr-2mUpdat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Elevation vs Volume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2528592656076718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'spr-2m'!$Q$2:$Q$35</c:f>
              <c:numCache>
                <c:formatCode>General</c:formatCode>
                <c:ptCount val="34"/>
                <c:pt idx="0">
                  <c:v>1506.585</c:v>
                </c:pt>
                <c:pt idx="1">
                  <c:v>1370.663</c:v>
                </c:pt>
                <c:pt idx="2">
                  <c:v>1238.463</c:v>
                </c:pt>
                <c:pt idx="3">
                  <c:v>1109.8409999999999</c:v>
                </c:pt>
                <c:pt idx="4">
                  <c:v>986.23299999999995</c:v>
                </c:pt>
                <c:pt idx="5">
                  <c:v>868.68</c:v>
                </c:pt>
                <c:pt idx="6">
                  <c:v>756.98199999999997</c:v>
                </c:pt>
                <c:pt idx="7">
                  <c:v>655.13199999999995</c:v>
                </c:pt>
                <c:pt idx="8">
                  <c:v>564.58199999999999</c:v>
                </c:pt>
                <c:pt idx="9">
                  <c:v>481.79599999999999</c:v>
                </c:pt>
                <c:pt idx="10">
                  <c:v>407.512</c:v>
                </c:pt>
                <c:pt idx="11">
                  <c:v>343.13600000000002</c:v>
                </c:pt>
                <c:pt idx="12">
                  <c:v>286.78199999999998</c:v>
                </c:pt>
                <c:pt idx="13">
                  <c:v>236.40600000000001</c:v>
                </c:pt>
                <c:pt idx="14">
                  <c:v>193.31</c:v>
                </c:pt>
                <c:pt idx="15">
                  <c:v>157.01599999999999</c:v>
                </c:pt>
                <c:pt idx="16">
                  <c:v>125.738</c:v>
                </c:pt>
                <c:pt idx="17">
                  <c:v>100.554</c:v>
                </c:pt>
                <c:pt idx="18">
                  <c:v>80.647999999999996</c:v>
                </c:pt>
                <c:pt idx="19">
                  <c:v>64.87</c:v>
                </c:pt>
                <c:pt idx="20">
                  <c:v>52.506</c:v>
                </c:pt>
                <c:pt idx="21">
                  <c:v>42.54</c:v>
                </c:pt>
                <c:pt idx="22">
                  <c:v>34.338000000000001</c:v>
                </c:pt>
                <c:pt idx="23">
                  <c:v>27.558</c:v>
                </c:pt>
                <c:pt idx="24">
                  <c:v>21.664000000000001</c:v>
                </c:pt>
                <c:pt idx="25">
                  <c:v>16.728000000000002</c:v>
                </c:pt>
                <c:pt idx="26">
                  <c:v>12.433999999999999</c:v>
                </c:pt>
                <c:pt idx="27">
                  <c:v>9.0459999999999994</c:v>
                </c:pt>
                <c:pt idx="28">
                  <c:v>6.5259999999999998</c:v>
                </c:pt>
                <c:pt idx="29">
                  <c:v>4.4379999999999997</c:v>
                </c:pt>
                <c:pt idx="30">
                  <c:v>2.7879999999999998</c:v>
                </c:pt>
                <c:pt idx="31">
                  <c:v>1.5940000000000001</c:v>
                </c:pt>
                <c:pt idx="32">
                  <c:v>0.80400000000000005</c:v>
                </c:pt>
                <c:pt idx="33">
                  <c:v>0.216</c:v>
                </c:pt>
              </c:numCache>
            </c:numRef>
          </c:xVal>
          <c:yVal>
            <c:numRef>
              <c:f>'spr-2m'!$P$2:$P$35</c:f>
              <c:numCache>
                <c:formatCode>General</c:formatCode>
                <c:ptCount val="34"/>
                <c:pt idx="0">
                  <c:v>134.35</c:v>
                </c:pt>
                <c:pt idx="1">
                  <c:v>132.35</c:v>
                </c:pt>
                <c:pt idx="2">
                  <c:v>130.35</c:v>
                </c:pt>
                <c:pt idx="3">
                  <c:v>128.35</c:v>
                </c:pt>
                <c:pt idx="4">
                  <c:v>126.35</c:v>
                </c:pt>
                <c:pt idx="5">
                  <c:v>124.35</c:v>
                </c:pt>
                <c:pt idx="6">
                  <c:v>122.35</c:v>
                </c:pt>
                <c:pt idx="7">
                  <c:v>120.35</c:v>
                </c:pt>
                <c:pt idx="8">
                  <c:v>118.35</c:v>
                </c:pt>
                <c:pt idx="9">
                  <c:v>116.35</c:v>
                </c:pt>
                <c:pt idx="10">
                  <c:v>114.35</c:v>
                </c:pt>
                <c:pt idx="11">
                  <c:v>112.35</c:v>
                </c:pt>
                <c:pt idx="12">
                  <c:v>110.35</c:v>
                </c:pt>
                <c:pt idx="13">
                  <c:v>108.35</c:v>
                </c:pt>
                <c:pt idx="14">
                  <c:v>106.35</c:v>
                </c:pt>
                <c:pt idx="15">
                  <c:v>104.35</c:v>
                </c:pt>
                <c:pt idx="16">
                  <c:v>102.35</c:v>
                </c:pt>
                <c:pt idx="17">
                  <c:v>100.35</c:v>
                </c:pt>
                <c:pt idx="18">
                  <c:v>98.35</c:v>
                </c:pt>
                <c:pt idx="19">
                  <c:v>96.35</c:v>
                </c:pt>
                <c:pt idx="20">
                  <c:v>94.35</c:v>
                </c:pt>
                <c:pt idx="21">
                  <c:v>92.35</c:v>
                </c:pt>
                <c:pt idx="22">
                  <c:v>90.35</c:v>
                </c:pt>
                <c:pt idx="23">
                  <c:v>88.35</c:v>
                </c:pt>
                <c:pt idx="24">
                  <c:v>86.35</c:v>
                </c:pt>
                <c:pt idx="25">
                  <c:v>84.35</c:v>
                </c:pt>
                <c:pt idx="26">
                  <c:v>82.35</c:v>
                </c:pt>
                <c:pt idx="27">
                  <c:v>80.349999999999994</c:v>
                </c:pt>
                <c:pt idx="28">
                  <c:v>78.349999999999994</c:v>
                </c:pt>
                <c:pt idx="29">
                  <c:v>76.349999999999994</c:v>
                </c:pt>
                <c:pt idx="30">
                  <c:v>74.349999999999994</c:v>
                </c:pt>
                <c:pt idx="31">
                  <c:v>72.349999999999994</c:v>
                </c:pt>
                <c:pt idx="32">
                  <c:v>70.349999999999994</c:v>
                </c:pt>
                <c:pt idx="33">
                  <c:v>68.349999999999994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ADE-48E8-A063-ADC9FE42D498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'spr-2m'!$T$2:$T$19</c:f>
              <c:numCache>
                <c:formatCode>General</c:formatCode>
                <c:ptCount val="18"/>
                <c:pt idx="0">
                  <c:v>1774.7059999999999</c:v>
                </c:pt>
                <c:pt idx="1">
                  <c:v>1506.5840000000001</c:v>
                </c:pt>
                <c:pt idx="2">
                  <c:v>1238.462</c:v>
                </c:pt>
                <c:pt idx="3">
                  <c:v>986.23199999999997</c:v>
                </c:pt>
                <c:pt idx="4">
                  <c:v>756.98199999999997</c:v>
                </c:pt>
                <c:pt idx="5">
                  <c:v>564.58199999999999</c:v>
                </c:pt>
                <c:pt idx="6">
                  <c:v>407.512</c:v>
                </c:pt>
                <c:pt idx="7">
                  <c:v>286.78199999999998</c:v>
                </c:pt>
                <c:pt idx="8">
                  <c:v>193.31</c:v>
                </c:pt>
                <c:pt idx="9">
                  <c:v>125.738</c:v>
                </c:pt>
                <c:pt idx="10">
                  <c:v>80.647999999999996</c:v>
                </c:pt>
                <c:pt idx="11">
                  <c:v>52.506</c:v>
                </c:pt>
                <c:pt idx="12">
                  <c:v>34.338000000000001</c:v>
                </c:pt>
                <c:pt idx="13">
                  <c:v>21.664000000000001</c:v>
                </c:pt>
                <c:pt idx="14">
                  <c:v>12.433999999999999</c:v>
                </c:pt>
                <c:pt idx="15">
                  <c:v>6.5259999999999998</c:v>
                </c:pt>
                <c:pt idx="16">
                  <c:v>2.7879999999999998</c:v>
                </c:pt>
                <c:pt idx="17">
                  <c:v>0.80400000000000005</c:v>
                </c:pt>
              </c:numCache>
            </c:numRef>
          </c:xVal>
          <c:yVal>
            <c:numRef>
              <c:f>'spr-2m'!$S$2:$S$19</c:f>
              <c:numCache>
                <c:formatCode>General</c:formatCode>
                <c:ptCount val="18"/>
                <c:pt idx="0">
                  <c:v>138.35</c:v>
                </c:pt>
                <c:pt idx="1">
                  <c:v>134.35</c:v>
                </c:pt>
                <c:pt idx="2">
                  <c:v>130.35</c:v>
                </c:pt>
                <c:pt idx="3">
                  <c:v>126.35</c:v>
                </c:pt>
                <c:pt idx="4">
                  <c:v>122.35</c:v>
                </c:pt>
                <c:pt idx="5">
                  <c:v>118.35</c:v>
                </c:pt>
                <c:pt idx="6">
                  <c:v>114.35</c:v>
                </c:pt>
                <c:pt idx="7">
                  <c:v>110.35</c:v>
                </c:pt>
                <c:pt idx="8">
                  <c:v>106.35</c:v>
                </c:pt>
                <c:pt idx="9">
                  <c:v>102.35</c:v>
                </c:pt>
                <c:pt idx="10">
                  <c:v>98.35</c:v>
                </c:pt>
                <c:pt idx="11">
                  <c:v>94.35</c:v>
                </c:pt>
                <c:pt idx="12">
                  <c:v>90.35</c:v>
                </c:pt>
                <c:pt idx="13">
                  <c:v>86.35</c:v>
                </c:pt>
                <c:pt idx="14">
                  <c:v>82.35</c:v>
                </c:pt>
                <c:pt idx="15">
                  <c:v>78.349999999999994</c:v>
                </c:pt>
                <c:pt idx="16">
                  <c:v>74.349999999999994</c:v>
                </c:pt>
                <c:pt idx="17">
                  <c:v>70.349999999999994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ADE-48E8-A063-ADC9FE42D498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'spr-2m'!$W$2:$W$69</c:f>
              <c:numCache>
                <c:formatCode>General</c:formatCode>
                <c:ptCount val="68"/>
                <c:pt idx="0">
                  <c:v>1507.0229999999999</c:v>
                </c:pt>
                <c:pt idx="1">
                  <c:v>1438.596</c:v>
                </c:pt>
                <c:pt idx="2">
                  <c:v>1371.1</c:v>
                </c:pt>
                <c:pt idx="3">
                  <c:v>1304.5350000000001</c:v>
                </c:pt>
                <c:pt idx="4">
                  <c:v>1238.8820000000001</c:v>
                </c:pt>
                <c:pt idx="5">
                  <c:v>1174.124</c:v>
                </c:pt>
                <c:pt idx="6">
                  <c:v>1110.44</c:v>
                </c:pt>
                <c:pt idx="7">
                  <c:v>1048.009</c:v>
                </c:pt>
                <c:pt idx="8">
                  <c:v>986.96199999999999</c:v>
                </c:pt>
                <c:pt idx="9">
                  <c:v>927.42899999999997</c:v>
                </c:pt>
                <c:pt idx="10">
                  <c:v>869.38499999999999</c:v>
                </c:pt>
                <c:pt idx="11">
                  <c:v>812.80399999999997</c:v>
                </c:pt>
                <c:pt idx="12">
                  <c:v>758.18600000000004</c:v>
                </c:pt>
                <c:pt idx="13">
                  <c:v>706.03</c:v>
                </c:pt>
                <c:pt idx="14">
                  <c:v>656.51800000000003</c:v>
                </c:pt>
                <c:pt idx="15">
                  <c:v>609.83000000000004</c:v>
                </c:pt>
                <c:pt idx="16">
                  <c:v>565.52599999999995</c:v>
                </c:pt>
                <c:pt idx="17">
                  <c:v>523.16200000000003</c:v>
                </c:pt>
                <c:pt idx="18">
                  <c:v>482.83199999999999</c:v>
                </c:pt>
                <c:pt idx="19">
                  <c:v>444.62700000000001</c:v>
                </c:pt>
                <c:pt idx="20">
                  <c:v>408.72399999999999</c:v>
                </c:pt>
                <c:pt idx="21">
                  <c:v>375.29700000000003</c:v>
                </c:pt>
                <c:pt idx="22">
                  <c:v>344.11200000000002</c:v>
                </c:pt>
                <c:pt idx="23">
                  <c:v>314.93200000000002</c:v>
                </c:pt>
                <c:pt idx="24">
                  <c:v>287.50200000000001</c:v>
                </c:pt>
                <c:pt idx="25">
                  <c:v>261.56700000000001</c:v>
                </c:pt>
                <c:pt idx="26">
                  <c:v>237.28899999999999</c:v>
                </c:pt>
                <c:pt idx="27">
                  <c:v>214.83099999999999</c:v>
                </c:pt>
                <c:pt idx="28">
                  <c:v>194.13300000000001</c:v>
                </c:pt>
                <c:pt idx="29">
                  <c:v>175.136</c:v>
                </c:pt>
                <c:pt idx="30">
                  <c:v>157.61600000000001</c:v>
                </c:pt>
                <c:pt idx="31">
                  <c:v>141.35</c:v>
                </c:pt>
                <c:pt idx="32">
                  <c:v>126.473</c:v>
                </c:pt>
                <c:pt idx="33">
                  <c:v>113.119</c:v>
                </c:pt>
                <c:pt idx="34">
                  <c:v>101.187</c:v>
                </c:pt>
                <c:pt idx="35">
                  <c:v>90.573999999999998</c:v>
                </c:pt>
                <c:pt idx="36">
                  <c:v>81.137</c:v>
                </c:pt>
                <c:pt idx="37">
                  <c:v>72.731999999999999</c:v>
                </c:pt>
                <c:pt idx="38">
                  <c:v>65.27</c:v>
                </c:pt>
                <c:pt idx="39">
                  <c:v>58.661000000000001</c:v>
                </c:pt>
                <c:pt idx="40">
                  <c:v>52.779000000000003</c:v>
                </c:pt>
                <c:pt idx="41">
                  <c:v>47.496000000000002</c:v>
                </c:pt>
                <c:pt idx="42">
                  <c:v>42.732999999999997</c:v>
                </c:pt>
                <c:pt idx="43">
                  <c:v>38.411999999999999</c:v>
                </c:pt>
                <c:pt idx="44">
                  <c:v>34.488999999999997</c:v>
                </c:pt>
                <c:pt idx="45">
                  <c:v>30.920999999999999</c:v>
                </c:pt>
                <c:pt idx="46">
                  <c:v>27.641999999999999</c:v>
                </c:pt>
                <c:pt idx="47">
                  <c:v>24.584</c:v>
                </c:pt>
                <c:pt idx="48">
                  <c:v>21.757000000000001</c:v>
                </c:pt>
                <c:pt idx="49">
                  <c:v>19.169</c:v>
                </c:pt>
                <c:pt idx="50">
                  <c:v>16.780999999999999</c:v>
                </c:pt>
                <c:pt idx="51">
                  <c:v>14.554</c:v>
                </c:pt>
                <c:pt idx="52">
                  <c:v>12.52</c:v>
                </c:pt>
                <c:pt idx="53">
                  <c:v>10.712999999999999</c:v>
                </c:pt>
                <c:pt idx="54">
                  <c:v>9.1270000000000007</c:v>
                </c:pt>
                <c:pt idx="55">
                  <c:v>7.7590000000000003</c:v>
                </c:pt>
                <c:pt idx="56">
                  <c:v>6.5529999999999999</c:v>
                </c:pt>
                <c:pt idx="57">
                  <c:v>5.4550000000000001</c:v>
                </c:pt>
                <c:pt idx="58">
                  <c:v>4.4660000000000002</c:v>
                </c:pt>
                <c:pt idx="59">
                  <c:v>3.5859999999999999</c:v>
                </c:pt>
                <c:pt idx="60">
                  <c:v>2.8180000000000001</c:v>
                </c:pt>
                <c:pt idx="61">
                  <c:v>2.1640000000000001</c:v>
                </c:pt>
                <c:pt idx="62">
                  <c:v>1.617</c:v>
                </c:pt>
                <c:pt idx="63">
                  <c:v>1.1719999999999999</c:v>
                </c:pt>
                <c:pt idx="64">
                  <c:v>0.80200000000000005</c:v>
                </c:pt>
                <c:pt idx="65">
                  <c:v>0.48299999999999998</c:v>
                </c:pt>
                <c:pt idx="66">
                  <c:v>0.23499999999999999</c:v>
                </c:pt>
                <c:pt idx="67">
                  <c:v>8.1000000000000003E-2</c:v>
                </c:pt>
              </c:numCache>
            </c:numRef>
          </c:xVal>
          <c:yVal>
            <c:numRef>
              <c:f>'spr-2m'!$V$2:$V$69</c:f>
              <c:numCache>
                <c:formatCode>General</c:formatCode>
                <c:ptCount val="68"/>
                <c:pt idx="0">
                  <c:v>134.35</c:v>
                </c:pt>
                <c:pt idx="1">
                  <c:v>133.35</c:v>
                </c:pt>
                <c:pt idx="2">
                  <c:v>132.35</c:v>
                </c:pt>
                <c:pt idx="3">
                  <c:v>131.35</c:v>
                </c:pt>
                <c:pt idx="4">
                  <c:v>130.35</c:v>
                </c:pt>
                <c:pt idx="5">
                  <c:v>129.35</c:v>
                </c:pt>
                <c:pt idx="6">
                  <c:v>128.35</c:v>
                </c:pt>
                <c:pt idx="7">
                  <c:v>127.35</c:v>
                </c:pt>
                <c:pt idx="8">
                  <c:v>126.35</c:v>
                </c:pt>
                <c:pt idx="9">
                  <c:v>125.35</c:v>
                </c:pt>
                <c:pt idx="10">
                  <c:v>124.35</c:v>
                </c:pt>
                <c:pt idx="11">
                  <c:v>123.35</c:v>
                </c:pt>
                <c:pt idx="12">
                  <c:v>122.35</c:v>
                </c:pt>
                <c:pt idx="13">
                  <c:v>121.35</c:v>
                </c:pt>
                <c:pt idx="14">
                  <c:v>120.35</c:v>
                </c:pt>
                <c:pt idx="15">
                  <c:v>119.35</c:v>
                </c:pt>
                <c:pt idx="16">
                  <c:v>118.35</c:v>
                </c:pt>
                <c:pt idx="17">
                  <c:v>117.35</c:v>
                </c:pt>
                <c:pt idx="18">
                  <c:v>116.35</c:v>
                </c:pt>
                <c:pt idx="19">
                  <c:v>115.35</c:v>
                </c:pt>
                <c:pt idx="20">
                  <c:v>114.35</c:v>
                </c:pt>
                <c:pt idx="21">
                  <c:v>113.35</c:v>
                </c:pt>
                <c:pt idx="22">
                  <c:v>112.35</c:v>
                </c:pt>
                <c:pt idx="23">
                  <c:v>111.35</c:v>
                </c:pt>
                <c:pt idx="24">
                  <c:v>110.35</c:v>
                </c:pt>
                <c:pt idx="25">
                  <c:v>109.35</c:v>
                </c:pt>
                <c:pt idx="26">
                  <c:v>108.35</c:v>
                </c:pt>
                <c:pt idx="27">
                  <c:v>107.35</c:v>
                </c:pt>
                <c:pt idx="28">
                  <c:v>106.35</c:v>
                </c:pt>
                <c:pt idx="29">
                  <c:v>105.35</c:v>
                </c:pt>
                <c:pt idx="30">
                  <c:v>104.35</c:v>
                </c:pt>
                <c:pt idx="31">
                  <c:v>103.35</c:v>
                </c:pt>
                <c:pt idx="32">
                  <c:v>102.35</c:v>
                </c:pt>
                <c:pt idx="33">
                  <c:v>101.35</c:v>
                </c:pt>
                <c:pt idx="34">
                  <c:v>100.35</c:v>
                </c:pt>
                <c:pt idx="35">
                  <c:v>99.35</c:v>
                </c:pt>
                <c:pt idx="36">
                  <c:v>98.35</c:v>
                </c:pt>
                <c:pt idx="37">
                  <c:v>97.35</c:v>
                </c:pt>
                <c:pt idx="38">
                  <c:v>96.35</c:v>
                </c:pt>
                <c:pt idx="39">
                  <c:v>95.35</c:v>
                </c:pt>
                <c:pt idx="40">
                  <c:v>94.35</c:v>
                </c:pt>
                <c:pt idx="41">
                  <c:v>93.35</c:v>
                </c:pt>
                <c:pt idx="42">
                  <c:v>92.35</c:v>
                </c:pt>
                <c:pt idx="43">
                  <c:v>91.35</c:v>
                </c:pt>
                <c:pt idx="44">
                  <c:v>90.35</c:v>
                </c:pt>
                <c:pt idx="45">
                  <c:v>89.35</c:v>
                </c:pt>
                <c:pt idx="46">
                  <c:v>88.35</c:v>
                </c:pt>
                <c:pt idx="47">
                  <c:v>87.35</c:v>
                </c:pt>
                <c:pt idx="48">
                  <c:v>86.35</c:v>
                </c:pt>
                <c:pt idx="49">
                  <c:v>85.35</c:v>
                </c:pt>
                <c:pt idx="50">
                  <c:v>84.35</c:v>
                </c:pt>
                <c:pt idx="51">
                  <c:v>83.35</c:v>
                </c:pt>
                <c:pt idx="52">
                  <c:v>82.35</c:v>
                </c:pt>
                <c:pt idx="53">
                  <c:v>81.349999999999994</c:v>
                </c:pt>
                <c:pt idx="54">
                  <c:v>80.349999999999994</c:v>
                </c:pt>
                <c:pt idx="55">
                  <c:v>79.349999999999994</c:v>
                </c:pt>
                <c:pt idx="56">
                  <c:v>78.349999999999994</c:v>
                </c:pt>
                <c:pt idx="57">
                  <c:v>77.349999999999994</c:v>
                </c:pt>
                <c:pt idx="58">
                  <c:v>76.349999999999994</c:v>
                </c:pt>
                <c:pt idx="59">
                  <c:v>75.349999999999994</c:v>
                </c:pt>
                <c:pt idx="60">
                  <c:v>74.349999999999994</c:v>
                </c:pt>
                <c:pt idx="61">
                  <c:v>73.349999999999994</c:v>
                </c:pt>
                <c:pt idx="62">
                  <c:v>72.349999999999994</c:v>
                </c:pt>
                <c:pt idx="63">
                  <c:v>71.349999999999994</c:v>
                </c:pt>
                <c:pt idx="64">
                  <c:v>70.349999999999994</c:v>
                </c:pt>
                <c:pt idx="65">
                  <c:v>69.349999999999994</c:v>
                </c:pt>
                <c:pt idx="66">
                  <c:v>68.349999999999994</c:v>
                </c:pt>
                <c:pt idx="67">
                  <c:v>67.349999999999994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ADE-48E8-A063-ADC9FE42D4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2000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Volume (10^6m3)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ajorUnit val="200"/>
        <c:minorUnit val="0.5"/>
      </c:valAx>
      <c:valAx>
        <c:axId val="985276528"/>
        <c:scaling>
          <c:orientation val="minMax"/>
          <c:max val="140"/>
          <c:min val="6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20000"/>
        <a:lumOff val="8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Temperature Profile at Jday</a:t>
            </a:r>
            <a:r>
              <a:rPr lang="en-US" baseline="0"/>
              <a:t> = 200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177285231738737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'spr-2m'!$E$5322:$E$5344</c:f>
              <c:numCache>
                <c:formatCode>General</c:formatCode>
                <c:ptCount val="23"/>
                <c:pt idx="0">
                  <c:v>33.758000000000003</c:v>
                </c:pt>
                <c:pt idx="1">
                  <c:v>33.372999999999998</c:v>
                </c:pt>
                <c:pt idx="2">
                  <c:v>32.936999999999998</c:v>
                </c:pt>
                <c:pt idx="3">
                  <c:v>27.852</c:v>
                </c:pt>
                <c:pt idx="4">
                  <c:v>20.286000000000001</c:v>
                </c:pt>
                <c:pt idx="5">
                  <c:v>15.598000000000001</c:v>
                </c:pt>
                <c:pt idx="6">
                  <c:v>12.436</c:v>
                </c:pt>
                <c:pt idx="7">
                  <c:v>10.964</c:v>
                </c:pt>
                <c:pt idx="8">
                  <c:v>10.157</c:v>
                </c:pt>
                <c:pt idx="9">
                  <c:v>9.7349999999999994</c:v>
                </c:pt>
                <c:pt idx="10">
                  <c:v>9.3610000000000007</c:v>
                </c:pt>
                <c:pt idx="11">
                  <c:v>8.9730000000000008</c:v>
                </c:pt>
                <c:pt idx="12">
                  <c:v>8.5990000000000002</c:v>
                </c:pt>
                <c:pt idx="13">
                  <c:v>8.2810000000000006</c:v>
                </c:pt>
                <c:pt idx="14">
                  <c:v>8.0440000000000005</c:v>
                </c:pt>
                <c:pt idx="15">
                  <c:v>7.8920000000000003</c:v>
                </c:pt>
                <c:pt idx="16">
                  <c:v>7.8079999999999998</c:v>
                </c:pt>
                <c:pt idx="17">
                  <c:v>7.77</c:v>
                </c:pt>
                <c:pt idx="18">
                  <c:v>7.7629999999999999</c:v>
                </c:pt>
                <c:pt idx="19">
                  <c:v>7.7629999999999999</c:v>
                </c:pt>
                <c:pt idx="20">
                  <c:v>7.7629999999999999</c:v>
                </c:pt>
                <c:pt idx="21">
                  <c:v>7.7629999999999999</c:v>
                </c:pt>
                <c:pt idx="22">
                  <c:v>7.7629999999999999</c:v>
                </c:pt>
              </c:numCache>
            </c:numRef>
          </c:xVal>
          <c:yVal>
            <c:numRef>
              <c:f>'spr-2m'!$D$5322:$D$5344</c:f>
              <c:numCache>
                <c:formatCode>General</c:formatCode>
                <c:ptCount val="23"/>
                <c:pt idx="0">
                  <c:v>122.07299999999999</c:v>
                </c:pt>
                <c:pt idx="1">
                  <c:v>119.35</c:v>
                </c:pt>
                <c:pt idx="2">
                  <c:v>117.35</c:v>
                </c:pt>
                <c:pt idx="3">
                  <c:v>115.35</c:v>
                </c:pt>
                <c:pt idx="4">
                  <c:v>113.35</c:v>
                </c:pt>
                <c:pt idx="5">
                  <c:v>111.35</c:v>
                </c:pt>
                <c:pt idx="6">
                  <c:v>109.35</c:v>
                </c:pt>
                <c:pt idx="7">
                  <c:v>107.35</c:v>
                </c:pt>
                <c:pt idx="8">
                  <c:v>105.35</c:v>
                </c:pt>
                <c:pt idx="9">
                  <c:v>103.35</c:v>
                </c:pt>
                <c:pt idx="10">
                  <c:v>101.35</c:v>
                </c:pt>
                <c:pt idx="11">
                  <c:v>99.35</c:v>
                </c:pt>
                <c:pt idx="12">
                  <c:v>97.35</c:v>
                </c:pt>
                <c:pt idx="13">
                  <c:v>95.35</c:v>
                </c:pt>
                <c:pt idx="14">
                  <c:v>93.35</c:v>
                </c:pt>
                <c:pt idx="15">
                  <c:v>91.35</c:v>
                </c:pt>
                <c:pt idx="16">
                  <c:v>89.35</c:v>
                </c:pt>
                <c:pt idx="17">
                  <c:v>87.35</c:v>
                </c:pt>
                <c:pt idx="18">
                  <c:v>85.35</c:v>
                </c:pt>
                <c:pt idx="19">
                  <c:v>83.35</c:v>
                </c:pt>
                <c:pt idx="20">
                  <c:v>81.349999999999994</c:v>
                </c:pt>
                <c:pt idx="21">
                  <c:v>79.349999999999994</c:v>
                </c:pt>
                <c:pt idx="22">
                  <c:v>77.349999999999994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85B-4377-84AD-90947F351FEE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'spr-4m'!$E$2662:$E$2673</c:f>
              <c:numCache>
                <c:formatCode>General</c:formatCode>
                <c:ptCount val="12"/>
                <c:pt idx="0">
                  <c:v>33.466999999999999</c:v>
                </c:pt>
                <c:pt idx="1">
                  <c:v>32.835999999999999</c:v>
                </c:pt>
                <c:pt idx="2">
                  <c:v>25.177</c:v>
                </c:pt>
                <c:pt idx="3">
                  <c:v>17.344000000000001</c:v>
                </c:pt>
                <c:pt idx="4">
                  <c:v>12.561</c:v>
                </c:pt>
                <c:pt idx="5">
                  <c:v>9.7620000000000005</c:v>
                </c:pt>
                <c:pt idx="6">
                  <c:v>8.5109999999999992</c:v>
                </c:pt>
                <c:pt idx="7">
                  <c:v>8.0050000000000008</c:v>
                </c:pt>
                <c:pt idx="8">
                  <c:v>7.9059999999999997</c:v>
                </c:pt>
                <c:pt idx="9">
                  <c:v>7.891</c:v>
                </c:pt>
                <c:pt idx="10">
                  <c:v>7.891</c:v>
                </c:pt>
                <c:pt idx="11">
                  <c:v>7.891</c:v>
                </c:pt>
              </c:numCache>
            </c:numRef>
          </c:xVal>
          <c:yVal>
            <c:numRef>
              <c:f>'spr-4m'!$D$2662:$D$2673</c:f>
              <c:numCache>
                <c:formatCode>General</c:formatCode>
                <c:ptCount val="12"/>
                <c:pt idx="0">
                  <c:v>121.07299999999999</c:v>
                </c:pt>
                <c:pt idx="1">
                  <c:v>116.35</c:v>
                </c:pt>
                <c:pt idx="2">
                  <c:v>112.35</c:v>
                </c:pt>
                <c:pt idx="3">
                  <c:v>108.35</c:v>
                </c:pt>
                <c:pt idx="4">
                  <c:v>104.35</c:v>
                </c:pt>
                <c:pt idx="5">
                  <c:v>100.35</c:v>
                </c:pt>
                <c:pt idx="6">
                  <c:v>96.35</c:v>
                </c:pt>
                <c:pt idx="7">
                  <c:v>92.35</c:v>
                </c:pt>
                <c:pt idx="8">
                  <c:v>88.35</c:v>
                </c:pt>
                <c:pt idx="9">
                  <c:v>84.35</c:v>
                </c:pt>
                <c:pt idx="10">
                  <c:v>80.349999999999994</c:v>
                </c:pt>
                <c:pt idx="11">
                  <c:v>76.349999999999994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5B-4377-84AD-90947F351FEE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'spr-1m'!$E$10832:$E$10879</c:f>
              <c:numCache>
                <c:formatCode>General</c:formatCode>
                <c:ptCount val="48"/>
                <c:pt idx="0">
                  <c:v>34.002000000000002</c:v>
                </c:pt>
                <c:pt idx="1">
                  <c:v>33.777000000000001</c:v>
                </c:pt>
                <c:pt idx="2">
                  <c:v>33.404000000000003</c:v>
                </c:pt>
                <c:pt idx="3">
                  <c:v>33.018000000000001</c:v>
                </c:pt>
                <c:pt idx="4">
                  <c:v>32.945999999999998</c:v>
                </c:pt>
                <c:pt idx="5">
                  <c:v>31.02</c:v>
                </c:pt>
                <c:pt idx="6">
                  <c:v>25.105</c:v>
                </c:pt>
                <c:pt idx="7">
                  <c:v>21.481000000000002</c:v>
                </c:pt>
                <c:pt idx="8">
                  <c:v>18.233000000000001</c:v>
                </c:pt>
                <c:pt idx="9">
                  <c:v>15.837999999999999</c:v>
                </c:pt>
                <c:pt idx="10">
                  <c:v>14.135999999999999</c:v>
                </c:pt>
                <c:pt idx="11">
                  <c:v>12.999000000000001</c:v>
                </c:pt>
                <c:pt idx="12">
                  <c:v>12.266</c:v>
                </c:pt>
                <c:pt idx="13">
                  <c:v>11.773</c:v>
                </c:pt>
                <c:pt idx="14">
                  <c:v>11.394</c:v>
                </c:pt>
                <c:pt idx="15">
                  <c:v>11.067</c:v>
                </c:pt>
                <c:pt idx="16">
                  <c:v>10.763999999999999</c:v>
                </c:pt>
                <c:pt idx="17">
                  <c:v>10.477</c:v>
                </c:pt>
                <c:pt idx="18">
                  <c:v>10.202999999999999</c:v>
                </c:pt>
                <c:pt idx="19">
                  <c:v>9.9429999999999996</c:v>
                </c:pt>
                <c:pt idx="20">
                  <c:v>9.6950000000000003</c:v>
                </c:pt>
                <c:pt idx="21">
                  <c:v>9.4589999999999996</c:v>
                </c:pt>
                <c:pt idx="22">
                  <c:v>9.2390000000000008</c:v>
                </c:pt>
                <c:pt idx="23">
                  <c:v>9.0370000000000008</c:v>
                </c:pt>
                <c:pt idx="24">
                  <c:v>8.8539999999999992</c:v>
                </c:pt>
                <c:pt idx="25">
                  <c:v>8.6910000000000007</c:v>
                </c:pt>
                <c:pt idx="26">
                  <c:v>8.5470000000000006</c:v>
                </c:pt>
                <c:pt idx="27">
                  <c:v>8.42</c:v>
                </c:pt>
                <c:pt idx="28">
                  <c:v>8.3089999999999993</c:v>
                </c:pt>
                <c:pt idx="29">
                  <c:v>8.2149999999999999</c:v>
                </c:pt>
                <c:pt idx="30">
                  <c:v>8.1359999999999992</c:v>
                </c:pt>
                <c:pt idx="31">
                  <c:v>8.0709999999999997</c:v>
                </c:pt>
                <c:pt idx="32">
                  <c:v>8.0180000000000007</c:v>
                </c:pt>
                <c:pt idx="33">
                  <c:v>7.9749999999999996</c:v>
                </c:pt>
                <c:pt idx="34">
                  <c:v>7.94</c:v>
                </c:pt>
                <c:pt idx="35">
                  <c:v>7.9119999999999999</c:v>
                </c:pt>
                <c:pt idx="36">
                  <c:v>7.891</c:v>
                </c:pt>
                <c:pt idx="37">
                  <c:v>7.8780000000000001</c:v>
                </c:pt>
                <c:pt idx="38">
                  <c:v>7.87</c:v>
                </c:pt>
                <c:pt idx="39">
                  <c:v>7.867</c:v>
                </c:pt>
                <c:pt idx="40">
                  <c:v>7.8659999999999997</c:v>
                </c:pt>
                <c:pt idx="41">
                  <c:v>7.8650000000000002</c:v>
                </c:pt>
                <c:pt idx="42">
                  <c:v>7.8620000000000001</c:v>
                </c:pt>
                <c:pt idx="43">
                  <c:v>7.8620000000000001</c:v>
                </c:pt>
                <c:pt idx="44">
                  <c:v>7.8620000000000001</c:v>
                </c:pt>
                <c:pt idx="45">
                  <c:v>7.8620000000000001</c:v>
                </c:pt>
                <c:pt idx="46">
                  <c:v>7.8620000000000001</c:v>
                </c:pt>
                <c:pt idx="47">
                  <c:v>7.8620000000000001</c:v>
                </c:pt>
              </c:numCache>
            </c:numRef>
          </c:xVal>
          <c:yVal>
            <c:numRef>
              <c:f>'spr-1m'!$D$10832:$D$10879</c:f>
              <c:numCache>
                <c:formatCode>General</c:formatCode>
                <c:ptCount val="48"/>
                <c:pt idx="0">
                  <c:v>123.07299999999999</c:v>
                </c:pt>
                <c:pt idx="1">
                  <c:v>121.85</c:v>
                </c:pt>
                <c:pt idx="2">
                  <c:v>120.85</c:v>
                </c:pt>
                <c:pt idx="3">
                  <c:v>119.85</c:v>
                </c:pt>
                <c:pt idx="4">
                  <c:v>118.85</c:v>
                </c:pt>
                <c:pt idx="5">
                  <c:v>117.85</c:v>
                </c:pt>
                <c:pt idx="6">
                  <c:v>116.85</c:v>
                </c:pt>
                <c:pt idx="7">
                  <c:v>115.85</c:v>
                </c:pt>
                <c:pt idx="8">
                  <c:v>114.85</c:v>
                </c:pt>
                <c:pt idx="9">
                  <c:v>113.85</c:v>
                </c:pt>
                <c:pt idx="10">
                  <c:v>112.85</c:v>
                </c:pt>
                <c:pt idx="11">
                  <c:v>111.85</c:v>
                </c:pt>
                <c:pt idx="12">
                  <c:v>110.85</c:v>
                </c:pt>
                <c:pt idx="13">
                  <c:v>109.85</c:v>
                </c:pt>
                <c:pt idx="14">
                  <c:v>108.85</c:v>
                </c:pt>
                <c:pt idx="15">
                  <c:v>107.85</c:v>
                </c:pt>
                <c:pt idx="16">
                  <c:v>106.85</c:v>
                </c:pt>
                <c:pt idx="17">
                  <c:v>105.85</c:v>
                </c:pt>
                <c:pt idx="18">
                  <c:v>104.85</c:v>
                </c:pt>
                <c:pt idx="19">
                  <c:v>103.85</c:v>
                </c:pt>
                <c:pt idx="20">
                  <c:v>102.85</c:v>
                </c:pt>
                <c:pt idx="21">
                  <c:v>101.85</c:v>
                </c:pt>
                <c:pt idx="22">
                  <c:v>100.85</c:v>
                </c:pt>
                <c:pt idx="23">
                  <c:v>99.85</c:v>
                </c:pt>
                <c:pt idx="24">
                  <c:v>98.85</c:v>
                </c:pt>
                <c:pt idx="25">
                  <c:v>97.85</c:v>
                </c:pt>
                <c:pt idx="26">
                  <c:v>96.85</c:v>
                </c:pt>
                <c:pt idx="27">
                  <c:v>95.85</c:v>
                </c:pt>
                <c:pt idx="28">
                  <c:v>94.85</c:v>
                </c:pt>
                <c:pt idx="29">
                  <c:v>93.85</c:v>
                </c:pt>
                <c:pt idx="30">
                  <c:v>92.85</c:v>
                </c:pt>
                <c:pt idx="31">
                  <c:v>91.85</c:v>
                </c:pt>
                <c:pt idx="32">
                  <c:v>90.85</c:v>
                </c:pt>
                <c:pt idx="33">
                  <c:v>89.85</c:v>
                </c:pt>
                <c:pt idx="34">
                  <c:v>88.85</c:v>
                </c:pt>
                <c:pt idx="35">
                  <c:v>87.85</c:v>
                </c:pt>
                <c:pt idx="36">
                  <c:v>86.85</c:v>
                </c:pt>
                <c:pt idx="37">
                  <c:v>85.85</c:v>
                </c:pt>
                <c:pt idx="38">
                  <c:v>84.85</c:v>
                </c:pt>
                <c:pt idx="39">
                  <c:v>83.85</c:v>
                </c:pt>
                <c:pt idx="40">
                  <c:v>82.85</c:v>
                </c:pt>
                <c:pt idx="41">
                  <c:v>81.849999999999994</c:v>
                </c:pt>
                <c:pt idx="42">
                  <c:v>80.849999999999994</c:v>
                </c:pt>
                <c:pt idx="43">
                  <c:v>79.849999999999994</c:v>
                </c:pt>
                <c:pt idx="44">
                  <c:v>78.849999999999994</c:v>
                </c:pt>
                <c:pt idx="45">
                  <c:v>77.849999999999994</c:v>
                </c:pt>
                <c:pt idx="46">
                  <c:v>76.849999999999994</c:v>
                </c:pt>
                <c:pt idx="47">
                  <c:v>75.849999999999994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85B-4377-84AD-90947F351F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30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Temperature (oC)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inorUnit val="0.5"/>
      </c:valAx>
      <c:valAx>
        <c:axId val="985276528"/>
        <c:scaling>
          <c:orientation val="minMax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Temperature Profile at Jday</a:t>
            </a:r>
            <a:r>
              <a:rPr lang="en-US" baseline="0"/>
              <a:t> = 100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4292139743881691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'spr-2m'!$E$2:$E$24</c:f>
              <c:numCache>
                <c:formatCode>General</c:formatCode>
                <c:ptCount val="23"/>
                <c:pt idx="0">
                  <c:v>13.935</c:v>
                </c:pt>
                <c:pt idx="1">
                  <c:v>13.83</c:v>
                </c:pt>
                <c:pt idx="2">
                  <c:v>13.644</c:v>
                </c:pt>
                <c:pt idx="3">
                  <c:v>13.006</c:v>
                </c:pt>
                <c:pt idx="4">
                  <c:v>12.951000000000001</c:v>
                </c:pt>
                <c:pt idx="5">
                  <c:v>12.86</c:v>
                </c:pt>
                <c:pt idx="6">
                  <c:v>11.57</c:v>
                </c:pt>
                <c:pt idx="7">
                  <c:v>9.9320000000000004</c:v>
                </c:pt>
                <c:pt idx="8">
                  <c:v>8.6969999999999992</c:v>
                </c:pt>
                <c:pt idx="9">
                  <c:v>8.4670000000000005</c:v>
                </c:pt>
                <c:pt idx="10">
                  <c:v>8.41</c:v>
                </c:pt>
                <c:pt idx="11">
                  <c:v>8.0579999999999998</c:v>
                </c:pt>
                <c:pt idx="12">
                  <c:v>7.8810000000000002</c:v>
                </c:pt>
                <c:pt idx="13">
                  <c:v>7.6989999999999998</c:v>
                </c:pt>
                <c:pt idx="14">
                  <c:v>7.55</c:v>
                </c:pt>
                <c:pt idx="15">
                  <c:v>7.4290000000000003</c:v>
                </c:pt>
                <c:pt idx="16">
                  <c:v>7.3449999999999998</c:v>
                </c:pt>
                <c:pt idx="17">
                  <c:v>7.2949999999999999</c:v>
                </c:pt>
                <c:pt idx="18">
                  <c:v>7.2720000000000002</c:v>
                </c:pt>
                <c:pt idx="19">
                  <c:v>7.2629999999999999</c:v>
                </c:pt>
                <c:pt idx="20">
                  <c:v>7.26</c:v>
                </c:pt>
                <c:pt idx="21">
                  <c:v>7.2560000000000002</c:v>
                </c:pt>
                <c:pt idx="22">
                  <c:v>7.2569999999999997</c:v>
                </c:pt>
              </c:numCache>
            </c:numRef>
          </c:xVal>
          <c:yVal>
            <c:numRef>
              <c:f>'spr-2m'!$D$2:$D$24</c:f>
              <c:numCache>
                <c:formatCode>General</c:formatCode>
                <c:ptCount val="23"/>
                <c:pt idx="0">
                  <c:v>122.075</c:v>
                </c:pt>
                <c:pt idx="1">
                  <c:v>119.35</c:v>
                </c:pt>
                <c:pt idx="2">
                  <c:v>117.35</c:v>
                </c:pt>
                <c:pt idx="3">
                  <c:v>115.35</c:v>
                </c:pt>
                <c:pt idx="4">
                  <c:v>113.35</c:v>
                </c:pt>
                <c:pt idx="5">
                  <c:v>111.35</c:v>
                </c:pt>
                <c:pt idx="6">
                  <c:v>109.35</c:v>
                </c:pt>
                <c:pt idx="7">
                  <c:v>107.35</c:v>
                </c:pt>
                <c:pt idx="8">
                  <c:v>105.35</c:v>
                </c:pt>
                <c:pt idx="9">
                  <c:v>103.35</c:v>
                </c:pt>
                <c:pt idx="10">
                  <c:v>101.35</c:v>
                </c:pt>
                <c:pt idx="11">
                  <c:v>99.35</c:v>
                </c:pt>
                <c:pt idx="12">
                  <c:v>97.35</c:v>
                </c:pt>
                <c:pt idx="13">
                  <c:v>95.35</c:v>
                </c:pt>
                <c:pt idx="14">
                  <c:v>93.35</c:v>
                </c:pt>
                <c:pt idx="15">
                  <c:v>91.35</c:v>
                </c:pt>
                <c:pt idx="16">
                  <c:v>89.35</c:v>
                </c:pt>
                <c:pt idx="17">
                  <c:v>87.35</c:v>
                </c:pt>
                <c:pt idx="18">
                  <c:v>85.35</c:v>
                </c:pt>
                <c:pt idx="19">
                  <c:v>83.35</c:v>
                </c:pt>
                <c:pt idx="20">
                  <c:v>81.349999999999994</c:v>
                </c:pt>
                <c:pt idx="21">
                  <c:v>79.349999999999994</c:v>
                </c:pt>
                <c:pt idx="22">
                  <c:v>77.349999999999994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892-471A-98C4-AB78D25B6E89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'spr-4m'!$E$2:$E$13</c:f>
              <c:numCache>
                <c:formatCode>General</c:formatCode>
                <c:ptCount val="12"/>
                <c:pt idx="0">
                  <c:v>13.789</c:v>
                </c:pt>
                <c:pt idx="1">
                  <c:v>13.529</c:v>
                </c:pt>
                <c:pt idx="2">
                  <c:v>13.189</c:v>
                </c:pt>
                <c:pt idx="3">
                  <c:v>12.117000000000001</c:v>
                </c:pt>
                <c:pt idx="4">
                  <c:v>9.9990000000000006</c:v>
                </c:pt>
                <c:pt idx="5">
                  <c:v>8.4209999999999994</c:v>
                </c:pt>
                <c:pt idx="6">
                  <c:v>8.1059999999999999</c:v>
                </c:pt>
                <c:pt idx="7">
                  <c:v>7.7949999999999999</c:v>
                </c:pt>
                <c:pt idx="8">
                  <c:v>7.726</c:v>
                </c:pt>
                <c:pt idx="9">
                  <c:v>7.6749999999999998</c:v>
                </c:pt>
                <c:pt idx="10">
                  <c:v>7.665</c:v>
                </c:pt>
                <c:pt idx="11">
                  <c:v>7.6559999999999997</c:v>
                </c:pt>
              </c:numCache>
            </c:numRef>
          </c:xVal>
          <c:yVal>
            <c:numRef>
              <c:f>'spr-4m'!$D$2:$D$13</c:f>
              <c:numCache>
                <c:formatCode>General</c:formatCode>
                <c:ptCount val="12"/>
                <c:pt idx="0">
                  <c:v>121.075</c:v>
                </c:pt>
                <c:pt idx="1">
                  <c:v>116.35</c:v>
                </c:pt>
                <c:pt idx="2">
                  <c:v>112.35</c:v>
                </c:pt>
                <c:pt idx="3">
                  <c:v>108.35</c:v>
                </c:pt>
                <c:pt idx="4">
                  <c:v>104.35</c:v>
                </c:pt>
                <c:pt idx="5">
                  <c:v>100.35</c:v>
                </c:pt>
                <c:pt idx="6">
                  <c:v>96.35</c:v>
                </c:pt>
                <c:pt idx="7">
                  <c:v>92.35</c:v>
                </c:pt>
                <c:pt idx="8">
                  <c:v>88.35</c:v>
                </c:pt>
                <c:pt idx="9">
                  <c:v>84.35</c:v>
                </c:pt>
                <c:pt idx="10">
                  <c:v>80.349999999999994</c:v>
                </c:pt>
                <c:pt idx="11">
                  <c:v>76.349999999999994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892-471A-98C4-AB78D25B6E89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'spr-1m'!$E$2:$E$49</c:f>
              <c:numCache>
                <c:formatCode>General</c:formatCode>
                <c:ptCount val="48"/>
                <c:pt idx="0">
                  <c:v>14</c:v>
                </c:pt>
                <c:pt idx="1">
                  <c:v>13.901999999999999</c:v>
                </c:pt>
                <c:pt idx="2">
                  <c:v>13.772</c:v>
                </c:pt>
                <c:pt idx="3">
                  <c:v>13.706</c:v>
                </c:pt>
                <c:pt idx="4">
                  <c:v>13.659000000000001</c:v>
                </c:pt>
                <c:pt idx="5">
                  <c:v>13.473000000000001</c:v>
                </c:pt>
                <c:pt idx="6">
                  <c:v>13.343999999999999</c:v>
                </c:pt>
                <c:pt idx="7">
                  <c:v>13.223000000000001</c:v>
                </c:pt>
                <c:pt idx="8">
                  <c:v>13.113</c:v>
                </c:pt>
                <c:pt idx="9">
                  <c:v>12.984999999999999</c:v>
                </c:pt>
                <c:pt idx="10">
                  <c:v>12.813000000000001</c:v>
                </c:pt>
                <c:pt idx="11">
                  <c:v>12.595000000000001</c:v>
                </c:pt>
                <c:pt idx="12">
                  <c:v>12.276</c:v>
                </c:pt>
                <c:pt idx="13">
                  <c:v>11.792999999999999</c:v>
                </c:pt>
                <c:pt idx="14">
                  <c:v>11.079000000000001</c:v>
                </c:pt>
                <c:pt idx="15">
                  <c:v>9.8710000000000004</c:v>
                </c:pt>
                <c:pt idx="16">
                  <c:v>8.9019999999999992</c:v>
                </c:pt>
                <c:pt idx="17">
                  <c:v>8.6980000000000004</c:v>
                </c:pt>
                <c:pt idx="18">
                  <c:v>8.6229999999999993</c:v>
                </c:pt>
                <c:pt idx="19">
                  <c:v>8.4920000000000009</c:v>
                </c:pt>
                <c:pt idx="20">
                  <c:v>8.3930000000000007</c:v>
                </c:pt>
                <c:pt idx="21">
                  <c:v>8.2780000000000005</c:v>
                </c:pt>
                <c:pt idx="22">
                  <c:v>8.1560000000000006</c:v>
                </c:pt>
                <c:pt idx="23">
                  <c:v>8.0549999999999997</c:v>
                </c:pt>
                <c:pt idx="24">
                  <c:v>7.9550000000000001</c:v>
                </c:pt>
                <c:pt idx="25">
                  <c:v>7.88</c:v>
                </c:pt>
                <c:pt idx="26">
                  <c:v>7.8</c:v>
                </c:pt>
                <c:pt idx="27">
                  <c:v>7.7169999999999996</c:v>
                </c:pt>
                <c:pt idx="28">
                  <c:v>7.6459999999999999</c:v>
                </c:pt>
                <c:pt idx="29">
                  <c:v>7.5860000000000003</c:v>
                </c:pt>
                <c:pt idx="30">
                  <c:v>7.5339999999999998</c:v>
                </c:pt>
                <c:pt idx="31">
                  <c:v>7.4870000000000001</c:v>
                </c:pt>
                <c:pt idx="32">
                  <c:v>7.4409999999999998</c:v>
                </c:pt>
                <c:pt idx="33">
                  <c:v>7.3959999999999999</c:v>
                </c:pt>
                <c:pt idx="34">
                  <c:v>7.3639999999999999</c:v>
                </c:pt>
                <c:pt idx="35">
                  <c:v>7.3490000000000002</c:v>
                </c:pt>
                <c:pt idx="36">
                  <c:v>7.3369999999999997</c:v>
                </c:pt>
                <c:pt idx="37">
                  <c:v>7.327</c:v>
                </c:pt>
                <c:pt idx="38">
                  <c:v>7.3170000000000002</c:v>
                </c:pt>
                <c:pt idx="39">
                  <c:v>7.3090000000000002</c:v>
                </c:pt>
                <c:pt idx="40">
                  <c:v>7.3010000000000002</c:v>
                </c:pt>
                <c:pt idx="41">
                  <c:v>7.2969999999999997</c:v>
                </c:pt>
                <c:pt idx="42">
                  <c:v>7.2919999999999998</c:v>
                </c:pt>
                <c:pt idx="43">
                  <c:v>7.2859999999999996</c:v>
                </c:pt>
                <c:pt idx="44">
                  <c:v>7.2839999999999998</c:v>
                </c:pt>
                <c:pt idx="45">
                  <c:v>7.2839999999999998</c:v>
                </c:pt>
                <c:pt idx="46">
                  <c:v>7.2839999999999998</c:v>
                </c:pt>
                <c:pt idx="47">
                  <c:v>7.2839999999999998</c:v>
                </c:pt>
              </c:numCache>
            </c:numRef>
          </c:xVal>
          <c:yVal>
            <c:numRef>
              <c:f>'spr-1m'!$D$2:$D$49</c:f>
              <c:numCache>
                <c:formatCode>General</c:formatCode>
                <c:ptCount val="48"/>
                <c:pt idx="0">
                  <c:v>123.075</c:v>
                </c:pt>
                <c:pt idx="1">
                  <c:v>121.85</c:v>
                </c:pt>
                <c:pt idx="2">
                  <c:v>120.85</c:v>
                </c:pt>
                <c:pt idx="3">
                  <c:v>119.85</c:v>
                </c:pt>
                <c:pt idx="4">
                  <c:v>118.85</c:v>
                </c:pt>
                <c:pt idx="5">
                  <c:v>117.85</c:v>
                </c:pt>
                <c:pt idx="6">
                  <c:v>116.85</c:v>
                </c:pt>
                <c:pt idx="7">
                  <c:v>115.85</c:v>
                </c:pt>
                <c:pt idx="8">
                  <c:v>114.85</c:v>
                </c:pt>
                <c:pt idx="9">
                  <c:v>113.85</c:v>
                </c:pt>
                <c:pt idx="10">
                  <c:v>112.85</c:v>
                </c:pt>
                <c:pt idx="11">
                  <c:v>111.85</c:v>
                </c:pt>
                <c:pt idx="12">
                  <c:v>110.85</c:v>
                </c:pt>
                <c:pt idx="13">
                  <c:v>109.85</c:v>
                </c:pt>
                <c:pt idx="14">
                  <c:v>108.85</c:v>
                </c:pt>
                <c:pt idx="15">
                  <c:v>107.85</c:v>
                </c:pt>
                <c:pt idx="16">
                  <c:v>106.85</c:v>
                </c:pt>
                <c:pt idx="17">
                  <c:v>105.85</c:v>
                </c:pt>
                <c:pt idx="18">
                  <c:v>104.85</c:v>
                </c:pt>
                <c:pt idx="19">
                  <c:v>103.85</c:v>
                </c:pt>
                <c:pt idx="20">
                  <c:v>102.85</c:v>
                </c:pt>
                <c:pt idx="21">
                  <c:v>101.85</c:v>
                </c:pt>
                <c:pt idx="22">
                  <c:v>100.85</c:v>
                </c:pt>
                <c:pt idx="23">
                  <c:v>99.85</c:v>
                </c:pt>
                <c:pt idx="24">
                  <c:v>98.85</c:v>
                </c:pt>
                <c:pt idx="25">
                  <c:v>97.85</c:v>
                </c:pt>
                <c:pt idx="26">
                  <c:v>96.85</c:v>
                </c:pt>
                <c:pt idx="27">
                  <c:v>95.85</c:v>
                </c:pt>
                <c:pt idx="28">
                  <c:v>94.85</c:v>
                </c:pt>
                <c:pt idx="29">
                  <c:v>93.85</c:v>
                </c:pt>
                <c:pt idx="30">
                  <c:v>92.85</c:v>
                </c:pt>
                <c:pt idx="31">
                  <c:v>91.85</c:v>
                </c:pt>
                <c:pt idx="32">
                  <c:v>90.85</c:v>
                </c:pt>
                <c:pt idx="33">
                  <c:v>89.85</c:v>
                </c:pt>
                <c:pt idx="34">
                  <c:v>88.85</c:v>
                </c:pt>
                <c:pt idx="35">
                  <c:v>87.85</c:v>
                </c:pt>
                <c:pt idx="36">
                  <c:v>86.85</c:v>
                </c:pt>
                <c:pt idx="37">
                  <c:v>85.85</c:v>
                </c:pt>
                <c:pt idx="38">
                  <c:v>84.85</c:v>
                </c:pt>
                <c:pt idx="39">
                  <c:v>83.85</c:v>
                </c:pt>
                <c:pt idx="40">
                  <c:v>82.85</c:v>
                </c:pt>
                <c:pt idx="41">
                  <c:v>81.849999999999994</c:v>
                </c:pt>
                <c:pt idx="42">
                  <c:v>80.849999999999994</c:v>
                </c:pt>
                <c:pt idx="43">
                  <c:v>79.849999999999994</c:v>
                </c:pt>
                <c:pt idx="44">
                  <c:v>78.849999999999994</c:v>
                </c:pt>
                <c:pt idx="45">
                  <c:v>77.849999999999994</c:v>
                </c:pt>
                <c:pt idx="46">
                  <c:v>76.849999999999994</c:v>
                </c:pt>
                <c:pt idx="47">
                  <c:v>75.849999999999994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892-471A-98C4-AB78D25B6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14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Temperature (oC)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inorUnit val="0.5"/>
      </c:valAx>
      <c:valAx>
        <c:axId val="985276528"/>
        <c:scaling>
          <c:orientation val="minMax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8/15/2022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8/15/2022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0106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Zhonglong Zhang, PhD, PE, PH and Lauren Melendez, MS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August 16 - 18, 2022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/>
          </a:bodyPr>
          <a:lstStyle/>
          <a:p>
            <a:r>
              <a:rPr lang="en-US" sz="2400" dirty="0"/>
              <a:t>Model Grid impacts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4" name="Picture 3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1AF182D0-0F6D-0A39-F4C5-543A714F7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102" y="898087"/>
            <a:ext cx="8168509" cy="53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CE-QUAL-W2 Model Grids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B89E8-DAEB-A7A0-7E3E-E25309E1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0"/>
            <a:ext cx="5907314" cy="2507823"/>
          </a:xfrm>
        </p:spPr>
        <p:txBody>
          <a:bodyPr/>
          <a:lstStyle/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Defining the spatial resolution (</a:t>
            </a:r>
            <a:r>
              <a:rPr lang="en-US" sz="2400" dirty="0">
                <a:effectLst/>
                <a:latin typeface="Symbol" panose="05050102010706020507" pitchFamily="18" charset="2"/>
                <a:ea typeface="DengXian" panose="02010600030101010101" pitchFamily="2" charset="-122"/>
                <a:cs typeface="Symbol" panose="05050102010706020507" pitchFamily="18" charset="2"/>
              </a:rPr>
              <a:t>D</a:t>
            </a:r>
            <a:r>
              <a:rPr lang="en-US" sz="24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x</a:t>
            </a:r>
            <a:r>
              <a:rPr lang="en-US" sz="2400" b="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 and </a:t>
            </a:r>
            <a:r>
              <a:rPr lang="en-US" sz="2400" dirty="0" err="1">
                <a:effectLst/>
                <a:latin typeface="Symbol" panose="05050102010706020507" pitchFamily="18" charset="2"/>
                <a:ea typeface="DengXian" panose="02010600030101010101" pitchFamily="2" charset="-122"/>
                <a:cs typeface="Symbol" panose="05050102010706020507" pitchFamily="18" charset="2"/>
              </a:rPr>
              <a:t>D</a:t>
            </a:r>
            <a:r>
              <a:rPr lang="en-US" sz="2400" dirty="0" err="1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z</a:t>
            </a:r>
            <a:r>
              <a:rPr lang="en-US" sz="2400" b="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) for the model domain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  <a:cs typeface="LMRoman12-Regular"/>
              </a:rPr>
              <a:t>Depending on the objectives of the study, the grid discretization may be made coarser or</a:t>
            </a:r>
            <a:r>
              <a:rPr lang="en-US" sz="2400" b="0" dirty="0">
                <a:latin typeface="+mn-lt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  <a:cs typeface="LMRoman12-Regular"/>
              </a:rPr>
              <a:t>finer. </a:t>
            </a:r>
            <a:endParaRPr lang="en-US" sz="2400" b="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A4F13D-D9E0-46C3-0F2C-56C516388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163" y="3595494"/>
            <a:ext cx="4888774" cy="264442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7718A22B-A82F-6B80-4685-272FFE748A47}"/>
              </a:ext>
            </a:extLst>
          </p:cNvPr>
          <p:cNvSpPr txBox="1">
            <a:spLocks/>
          </p:cNvSpPr>
          <p:nvPr/>
        </p:nvSpPr>
        <p:spPr bwMode="auto">
          <a:xfrm>
            <a:off x="406402" y="3707314"/>
            <a:ext cx="5907312" cy="228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marL="571500" indent="-214313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•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2pPr>
            <a:lvl3pPr marL="860425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Arial" panose="020B0604020202020204" pitchFamily="34" charset="0"/>
              <a:buChar char="►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3pPr>
            <a:lvl4pPr marL="11430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–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4pPr>
            <a:lvl5pPr marL="13716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»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Increasing spatial resolution can severe penalty in terms of turnaround time for running the model</a:t>
            </a:r>
            <a:endParaRPr lang="en-US" sz="2400" b="0" dirty="0"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Model results should not be a function of the grid resolution or the model timestep. 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690A2-B621-35B1-74C9-94E05B6BEAF7}"/>
              </a:ext>
            </a:extLst>
          </p:cNvPr>
          <p:cNvSpPr txBox="1"/>
          <p:nvPr/>
        </p:nvSpPr>
        <p:spPr>
          <a:xfrm>
            <a:off x="8351520" y="757093"/>
            <a:ext cx="31350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i="0" u="none" strike="noStrike" baseline="0" dirty="0">
                <a:latin typeface="+mn-lt"/>
              </a:rPr>
              <a:t>Waterbodies/Branches/Segments/Layers</a:t>
            </a:r>
            <a:endParaRPr lang="en-US" sz="1400" b="1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9735F1-A539-2411-CA02-500EA21B2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7201" y="1604347"/>
            <a:ext cx="3129735" cy="2166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165BEE-054A-E727-4380-643EA6EA5F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3013" y="774506"/>
            <a:ext cx="1693223" cy="30264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37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Model Grids - </a:t>
            </a:r>
            <a:r>
              <a:rPr lang="en-US" sz="32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Reservoir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2C5660-12E8-D49A-9199-E8DCFD859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43" y="982551"/>
            <a:ext cx="8391207" cy="32556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178C1D-C4C3-85B8-B712-B7484E04D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14420" y="4310810"/>
            <a:ext cx="4395453" cy="194017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9DC34A-8082-1959-87B3-8BDDC1442BD7}"/>
              </a:ext>
            </a:extLst>
          </p:cNvPr>
          <p:cNvSpPr txBox="1"/>
          <p:nvPr/>
        </p:nvSpPr>
        <p:spPr>
          <a:xfrm>
            <a:off x="5140194" y="4355368"/>
            <a:ext cx="4435972" cy="1849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Branch length 	 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30 km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Segment lengths </a:t>
            </a:r>
            <a:r>
              <a:rPr lang="en-US" sz="1800" dirty="0">
                <a:latin typeface="+mn-lt"/>
                <a:ea typeface="DengXian" panose="02010600030101010101" pitchFamily="2" charset="-122"/>
                <a:cs typeface="Calibri,Bold"/>
              </a:rPr>
              <a:t>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1000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Maximum width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5530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Layer height </a:t>
            </a:r>
            <a:r>
              <a:rPr lang="en-US" sz="1800" dirty="0">
                <a:latin typeface="+mn-lt"/>
                <a:ea typeface="DengXian" panose="02010600030101010101" pitchFamily="2" charset="-122"/>
                <a:cs typeface="Calibri,Bold"/>
              </a:rPr>
              <a:t>     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2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Upstream segment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2</a:t>
            </a: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 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Downstream segment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31</a:t>
            </a:r>
            <a:endParaRPr lang="en-US" sz="1800" b="1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59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Model Grids - </a:t>
            </a:r>
            <a:r>
              <a:rPr lang="en-US" sz="32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Reservoir</a:t>
            </a:r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87A71A49-DE4D-8F84-17B0-FDE29D2F7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338" y="1186270"/>
            <a:ext cx="6707979" cy="504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27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Bathymetry Files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496E6B-58E7-7E01-FC55-AD5F8A045D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1088566"/>
            <a:ext cx="5780088" cy="27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BFBC22-0792-3BA2-D9DC-FFA1B75846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414" y="1081093"/>
            <a:ext cx="5645150" cy="2306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816029-B2AE-0614-9692-1FDB697013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5240" y="3512318"/>
            <a:ext cx="5645150" cy="231346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Arrow: Up 7">
            <a:extLst>
              <a:ext uri="{FF2B5EF4-FFF2-40B4-BE49-F238E27FC236}">
                <a16:creationId xmlns:a16="http://schemas.microsoft.com/office/drawing/2014/main" id="{9FF1004A-79FC-F984-AF8E-FD19EC9064CA}"/>
              </a:ext>
            </a:extLst>
          </p:cNvPr>
          <p:cNvSpPr/>
          <p:nvPr/>
        </p:nvSpPr>
        <p:spPr>
          <a:xfrm>
            <a:off x="6427177" y="5576913"/>
            <a:ext cx="374650" cy="622300"/>
          </a:xfrm>
          <a:prstGeom prst="upArrow">
            <a:avLst/>
          </a:prstGeom>
          <a:solidFill>
            <a:schemeClr val="accent4">
              <a:alpha val="8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9768D842-F667-493B-F124-9C556287C75D}"/>
              </a:ext>
            </a:extLst>
          </p:cNvPr>
          <p:cNvSpPr/>
          <p:nvPr/>
        </p:nvSpPr>
        <p:spPr>
          <a:xfrm rot="6951253">
            <a:off x="6144956" y="1576395"/>
            <a:ext cx="374650" cy="622300"/>
          </a:xfrm>
          <a:prstGeom prst="upArrow">
            <a:avLst/>
          </a:prstGeom>
          <a:solidFill>
            <a:schemeClr val="accent4">
              <a:alpha val="8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89EE7-5FF7-F16D-B31F-A8035F388604}"/>
              </a:ext>
            </a:extLst>
          </p:cNvPr>
          <p:cNvSpPr txBox="1"/>
          <p:nvPr/>
        </p:nvSpPr>
        <p:spPr>
          <a:xfrm>
            <a:off x="856151" y="3940429"/>
            <a:ext cx="5175251" cy="204434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segment lengths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water surface elevations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segment orientations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bottom friction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layer heights for each segment, and</a:t>
            </a:r>
            <a:r>
              <a:rPr lang="en-US" sz="2000" dirty="0">
                <a:latin typeface="+mn-lt"/>
                <a:ea typeface="DengXian"/>
                <a:cs typeface="Times New Roman"/>
              </a:rPr>
              <a:t> 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average widths for each grid cell.</a:t>
            </a:r>
            <a:r>
              <a:rPr lang="en-US" sz="2000" dirty="0">
                <a:latin typeface="+mn-lt"/>
                <a:ea typeface="DengXian"/>
                <a:cs typeface="Times New Roman"/>
              </a:rPr>
              <a:t> 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31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Reservoir Elevation vs Volume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D190C7F-3E1A-4079-A2BD-85254FD77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7354194"/>
              </p:ext>
            </p:extLst>
          </p:nvPr>
        </p:nvGraphicFramePr>
        <p:xfrm>
          <a:off x="1323267" y="945605"/>
          <a:ext cx="7614602" cy="4486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1AF5C2F-0AB1-EF2A-F688-09061587A774}"/>
              </a:ext>
            </a:extLst>
          </p:cNvPr>
          <p:cNvSpPr txBox="1"/>
          <p:nvPr/>
        </p:nvSpPr>
        <p:spPr>
          <a:xfrm>
            <a:off x="1271979" y="5454805"/>
            <a:ext cx="769080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0" u="none" strike="noStrike" baseline="0" dirty="0">
                <a:solidFill>
                  <a:srgbClr val="221E1F"/>
                </a:solidFill>
                <a:latin typeface="+mn-lt"/>
              </a:rPr>
              <a:t>From this comparison, the model grid was determined to be an accurate representation of the reservoir’s bathymetry. </a:t>
            </a:r>
            <a:endParaRPr 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8652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Predicted Water Temperature Profiles</a:t>
            </a: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2C0F4E9-3A26-4134-94FA-0F6BE56BFC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8396414"/>
              </p:ext>
            </p:extLst>
          </p:nvPr>
        </p:nvGraphicFramePr>
        <p:xfrm>
          <a:off x="6353181" y="1323702"/>
          <a:ext cx="5413397" cy="4167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B6A51E0-EA30-4C5F-9889-C945270208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1865648"/>
              </p:ext>
            </p:extLst>
          </p:nvPr>
        </p:nvGraphicFramePr>
        <p:xfrm>
          <a:off x="406399" y="1323977"/>
          <a:ext cx="5689599" cy="4167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78112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/>
                <a:ea typeface="DengXian"/>
                <a:cs typeface="Calibri"/>
              </a:rPr>
              <a:t>Predicted Dissolved Oxygen (DO) Profiles</a:t>
            </a:r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30CB89E2-5E26-B49F-02D8-0D904335E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97" y="1084219"/>
            <a:ext cx="11333556" cy="43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14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Hands-on Exercises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9BFAD9-C405-3700-A42A-D78C42F75298}"/>
              </a:ext>
            </a:extLst>
          </p:cNvPr>
          <p:cNvSpPr txBox="1"/>
          <p:nvPr/>
        </p:nvSpPr>
        <p:spPr>
          <a:xfrm>
            <a:off x="478631" y="1227721"/>
            <a:ext cx="11176000" cy="45157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Calibri"/>
              </a:rPr>
              <a:t>Review the differences of bathymetry files</a:t>
            </a:r>
            <a:r>
              <a:rPr lang="en-US" sz="2000" dirty="0">
                <a:latin typeface="+mn-lt"/>
                <a:ea typeface="DengXian"/>
                <a:cs typeface="Calibri"/>
              </a:rPr>
              <a:t> 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9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Layer height = 2 m (bth1.csv)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Layer height = 1 m (bth1-1m.csv)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Calibri"/>
              </a:rPr>
              <a:t>Layer height = 4 m (bth1-4m.csv)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</a:pPr>
            <a:endParaRPr lang="en-US" sz="2000" dirty="0">
              <a:latin typeface="+mn-lt"/>
              <a:ea typeface="DengXian"/>
              <a:cs typeface="Calibri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Calibri"/>
              </a:rPr>
              <a:t>Run the DeGray reservoir W2 model with the new bathymetry files and note the differences in run time.</a:t>
            </a:r>
            <a:r>
              <a:rPr lang="en-US" sz="2000" dirty="0">
                <a:latin typeface="+mn-lt"/>
                <a:ea typeface="DengXian"/>
                <a:cs typeface="Calibri"/>
              </a:rPr>
              <a:t> 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1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Arial"/>
              </a:rPr>
              <a:t>Compare the differences of predicted </a:t>
            </a:r>
            <a:r>
              <a:rPr lang="en-US" sz="2000" dirty="0">
                <a:latin typeface="+mn-lt"/>
                <a:ea typeface="DengXian"/>
                <a:cs typeface="Arial"/>
              </a:rPr>
              <a:t>1) </a:t>
            </a:r>
            <a:r>
              <a:rPr lang="en-US" sz="2000" dirty="0">
                <a:effectLst/>
                <a:latin typeface="+mn-lt"/>
                <a:ea typeface="DengXian"/>
                <a:cs typeface="Arial"/>
              </a:rPr>
              <a:t>water temperature, dissolved oxygen profiles </a:t>
            </a:r>
            <a:r>
              <a:rPr lang="en-US" sz="2000" dirty="0">
                <a:latin typeface="+mn-lt"/>
                <a:ea typeface="DengXian"/>
                <a:cs typeface="Arial"/>
              </a:rPr>
              <a:t>(</a:t>
            </a:r>
            <a:r>
              <a:rPr lang="en-US" sz="2000" b="1" dirty="0">
                <a:latin typeface="+mn-lt"/>
                <a:ea typeface="DengXian"/>
                <a:cs typeface="Arial"/>
              </a:rPr>
              <a:t>spr.csv</a:t>
            </a:r>
            <a:r>
              <a:rPr lang="en-US" sz="2000" dirty="0">
                <a:latin typeface="+mn-lt"/>
                <a:ea typeface="DengXian"/>
                <a:cs typeface="Arial"/>
              </a:rPr>
              <a:t>) and 2) withdrawal (</a:t>
            </a:r>
            <a:r>
              <a:rPr lang="en-US" sz="2000" b="1" dirty="0">
                <a:latin typeface="+mn-lt"/>
                <a:ea typeface="DengXian"/>
                <a:cs typeface="Arial"/>
              </a:rPr>
              <a:t>two_31.csv</a:t>
            </a:r>
            <a:r>
              <a:rPr lang="en-US" sz="2000" dirty="0">
                <a:latin typeface="+mn-lt"/>
                <a:ea typeface="DengXian"/>
                <a:cs typeface="Arial"/>
              </a:rPr>
              <a:t>) </a:t>
            </a:r>
            <a:r>
              <a:rPr lang="en-US" sz="2000" dirty="0">
                <a:effectLst/>
                <a:latin typeface="+mn-lt"/>
                <a:ea typeface="DengXian"/>
                <a:cs typeface="Arial"/>
              </a:rPr>
              <a:t>for the 2 m, 1 m and 4 m layer heights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50689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7" ma:contentTypeDescription="Create a new document." ma:contentTypeScope="" ma:versionID="b597350ac56df3b205f31c92d01b5399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d68b58b16e26a3cc352e2bbfa603f9b3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Props1.xml><?xml version="1.0" encoding="utf-8"?>
<ds:datastoreItem xmlns:ds="http://schemas.openxmlformats.org/officeDocument/2006/customXml" ds:itemID="{FADF07DF-3520-418B-8EDD-9811804562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33812d21-cc6d-40d3-8190-1784895c4f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591</TotalTime>
  <Words>320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Title Slide Templates</vt:lpstr>
      <vt:lpstr>UNCL // FOUO Content</vt:lpstr>
      <vt:lpstr>UNCLASSIFIED Content</vt:lpstr>
      <vt:lpstr>Custom Classification Content</vt:lpstr>
      <vt:lpstr>Standard White Theme</vt:lpstr>
      <vt:lpstr>Model Grid impacts</vt:lpstr>
      <vt:lpstr>CE-QUAL-W2 Model Grids</vt:lpstr>
      <vt:lpstr>Model Grids - DeGray Reservoir</vt:lpstr>
      <vt:lpstr>Model Grids - DeGray Reservoir</vt:lpstr>
      <vt:lpstr>Bathymetry Files</vt:lpstr>
      <vt:lpstr>Reservoir Elevation vs Volume</vt:lpstr>
      <vt:lpstr>Predicted Water Temperature Profiles</vt:lpstr>
      <vt:lpstr>Predicted Dissolved Oxygen (DO) Profiles</vt:lpstr>
      <vt:lpstr>Hands-on Exercises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Dr. Zhang</cp:lastModifiedBy>
  <cp:revision>152</cp:revision>
  <cp:lastPrinted>2018-03-14T15:02:38Z</cp:lastPrinted>
  <dcterms:created xsi:type="dcterms:W3CDTF">2022-08-04T21:02:01Z</dcterms:created>
  <dcterms:modified xsi:type="dcterms:W3CDTF">2022-08-16T01:40:47Z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  <property fmtid="{D5CDD505-2E9C-101B-9397-08002B2CF9AE}" pid="3" name="MediaServiceImageTags">
    <vt:lpwstr/>
  </property>
</Properties>
</file>

<file path=docProps/thumbnail.jpeg>
</file>